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3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23504D-EBD9-4D8F-A824-19DCDB56476A}" type="datetimeFigureOut">
              <a:rPr lang="hr-HR" smtClean="0"/>
              <a:pPr/>
              <a:t>12.12.2014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3BA4-3890-492E-B3D0-D62D4EB278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04D-EBD9-4D8F-A824-19DCDB56476A}" type="datetimeFigureOut">
              <a:rPr lang="hr-HR" smtClean="0"/>
              <a:pPr/>
              <a:t>12.12.2014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3BA4-3890-492E-B3D0-D62D4EB278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04D-EBD9-4D8F-A824-19DCDB56476A}" type="datetimeFigureOut">
              <a:rPr lang="hr-HR" smtClean="0"/>
              <a:pPr/>
              <a:t>12.12.2014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3BA4-3890-492E-B3D0-D62D4EB278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04D-EBD9-4D8F-A824-19DCDB56476A}" type="datetimeFigureOut">
              <a:rPr lang="hr-HR" smtClean="0"/>
              <a:pPr/>
              <a:t>12.12.2014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3BA4-3890-492E-B3D0-D62D4EB2783B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04D-EBD9-4D8F-A824-19DCDB56476A}" type="datetimeFigureOut">
              <a:rPr lang="hr-HR" smtClean="0"/>
              <a:pPr/>
              <a:t>12.12.2014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3BA4-3890-492E-B3D0-D62D4EB2783B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04D-EBD9-4D8F-A824-19DCDB56476A}" type="datetimeFigureOut">
              <a:rPr lang="hr-HR" smtClean="0"/>
              <a:pPr/>
              <a:t>12.12.2014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3BA4-3890-492E-B3D0-D62D4EB2783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04D-EBD9-4D8F-A824-19DCDB56476A}" type="datetimeFigureOut">
              <a:rPr lang="hr-HR" smtClean="0"/>
              <a:pPr/>
              <a:t>12.12.2014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3BA4-3890-492E-B3D0-D62D4EB278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04D-EBD9-4D8F-A824-19DCDB56476A}" type="datetimeFigureOut">
              <a:rPr lang="hr-HR" smtClean="0"/>
              <a:pPr/>
              <a:t>12.12.2014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3BA4-3890-492E-B3D0-D62D4EB2783B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04D-EBD9-4D8F-A824-19DCDB56476A}" type="datetimeFigureOut">
              <a:rPr lang="hr-HR" smtClean="0"/>
              <a:pPr/>
              <a:t>12.12.2014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3BA4-3890-492E-B3D0-D62D4EB278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04D-EBD9-4D8F-A824-19DCDB56476A}" type="datetimeFigureOut">
              <a:rPr lang="hr-HR" smtClean="0"/>
              <a:pPr/>
              <a:t>12.12.2014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3BA4-3890-492E-B3D0-D62D4EB2783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04D-EBD9-4D8F-A824-19DCDB56476A}" type="datetimeFigureOut">
              <a:rPr lang="hr-HR" smtClean="0"/>
              <a:pPr/>
              <a:t>12.12.2014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3BA4-3890-492E-B3D0-D62D4EB278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23504D-EBD9-4D8F-A824-19DCDB56476A}" type="datetimeFigureOut">
              <a:rPr lang="hr-HR" smtClean="0"/>
              <a:pPr/>
              <a:t>12.12.2014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F1A3BA4-3890-492E-B3D0-D62D4EB2783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57298"/>
            <a:ext cx="6400800" cy="714380"/>
          </a:xfrm>
        </p:spPr>
        <p:txBody>
          <a:bodyPr>
            <a:normAutofit fontScale="90000"/>
          </a:bodyPr>
          <a:lstStyle/>
          <a:p>
            <a:r>
              <a:rPr lang="hr-HR" b="1" i="1" dirty="0" smtClean="0"/>
              <a:t>NIKOLA TESLA</a:t>
            </a:r>
            <a:br>
              <a:rPr lang="hr-HR" b="1" i="1" dirty="0" smtClean="0"/>
            </a:br>
            <a:r>
              <a:rPr lang="hr-HR" b="1" i="1" dirty="0" smtClean="0"/>
              <a:t>tesla u fizici</a:t>
            </a:r>
            <a:endParaRPr lang="hr-HR" b="1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74" y="2643182"/>
            <a:ext cx="3593711" cy="2681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17138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422014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9309" y="2060848"/>
            <a:ext cx="2454011" cy="253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403465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hr-HR" dirty="0" smtClean="0"/>
              <a:t>Tesla je naporno radio sve do svoje smrti 07. siječnja 1943. </a:t>
            </a:r>
            <a:r>
              <a:rPr lang="hr-HR" dirty="0"/>
              <a:t>N</a:t>
            </a:r>
            <a:r>
              <a:rPr lang="hr-HR" dirty="0" smtClean="0"/>
              <a:t>jegov </a:t>
            </a:r>
            <a:r>
              <a:rPr lang="hr-HR" dirty="0"/>
              <a:t>neiscrpan trud i uporan </a:t>
            </a:r>
            <a:r>
              <a:rPr lang="hr-HR" dirty="0" smtClean="0"/>
              <a:t>rad od djetinjstva do smrti </a:t>
            </a:r>
            <a:r>
              <a:rPr lang="vi-VN" dirty="0"/>
              <a:t>za plod imaju da i danas njegovo nasljeđe daje plodonosne rezultate i ne znamo gdje je kraj njegovih </a:t>
            </a:r>
            <a:r>
              <a:rPr lang="vi-VN" dirty="0" smtClean="0"/>
              <a:t>izuma</a:t>
            </a:r>
            <a:r>
              <a:rPr lang="hr-HR" dirty="0" smtClean="0"/>
              <a:t>.</a:t>
            </a:r>
            <a:r>
              <a:rPr lang="hr-HR" dirty="0"/>
              <a:t> </a:t>
            </a:r>
            <a:r>
              <a:rPr lang="hr-HR" dirty="0" smtClean="0"/>
              <a:t>Bio je znanstvenik </a:t>
            </a:r>
            <a:r>
              <a:rPr lang="hr-HR" dirty="0"/>
              <a:t>koji je na prvo mjesto stavljajo isključivo znanstveni rad i rezultate toga </a:t>
            </a:r>
            <a:r>
              <a:rPr lang="hr-HR" dirty="0" smtClean="0"/>
              <a:t>rada.</a:t>
            </a:r>
            <a:r>
              <a:rPr lang="hr-HR" dirty="0"/>
              <a:t> Njegovo ime će se spominjati i koristiti u svakodnevici kao spomen na njegovu veličinu i njegov </a:t>
            </a:r>
            <a:r>
              <a:rPr lang="hr-HR" dirty="0" smtClean="0"/>
              <a:t>doprinos.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949570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pažnji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 algn="ctr"/>
            <a:r>
              <a:rPr lang="hr-HR" dirty="0" smtClean="0"/>
              <a:t>IZRADILA:  </a:t>
            </a:r>
            <a:r>
              <a:rPr lang="hr-HR" smtClean="0"/>
              <a:t>LORENA DUŽ, 8.RAZRED</a:t>
            </a:r>
            <a:endParaRPr lang="hr-HR" dirty="0" smtClean="0"/>
          </a:p>
          <a:p>
            <a:pPr algn="ctr"/>
            <a:r>
              <a:rPr lang="hr-HR" dirty="0" smtClean="0"/>
              <a:t>OŠ STJEPANA RADIĆA, BRESTOVEC OREHOVIČKI</a:t>
            </a:r>
          </a:p>
          <a:p>
            <a:pPr algn="ctr"/>
            <a:r>
              <a:rPr lang="hr-HR" dirty="0" smtClean="0"/>
              <a:t>OPĆINA BEDEKOVČINA, KRAPINSKO-ZAGORSKA ŽUPANIJA</a:t>
            </a:r>
          </a:p>
          <a:p>
            <a:pPr algn="ctr"/>
            <a:r>
              <a:rPr lang="hr-HR" dirty="0" smtClean="0"/>
              <a:t>MENTORICA: DINKA ŠTIH-CURIŠ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57482841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hr-HR" dirty="0" smtClean="0"/>
              <a:t> -    rođen je 10. srpnja 1856. u Smiljanu</a:t>
            </a:r>
          </a:p>
          <a:p>
            <a:pPr marL="285750" indent="-285750">
              <a:buFontTx/>
              <a:buChar char="-"/>
            </a:pPr>
            <a:r>
              <a:rPr lang="hr-HR" dirty="0"/>
              <a:t>hrvatski </a:t>
            </a:r>
            <a:r>
              <a:rPr lang="hr-HR" dirty="0" smtClean="0"/>
              <a:t>znanstvenik</a:t>
            </a:r>
            <a:r>
              <a:rPr lang="hr-HR" dirty="0"/>
              <a:t> i </a:t>
            </a:r>
            <a:r>
              <a:rPr lang="hr-HR" dirty="0" smtClean="0"/>
              <a:t>inovator</a:t>
            </a:r>
            <a:r>
              <a:rPr lang="hr-HR" dirty="0"/>
              <a:t> svjetskog glasa</a:t>
            </a:r>
            <a:endParaRPr lang="hr-HR" dirty="0" smtClean="0"/>
          </a:p>
          <a:p>
            <a:pPr marL="285750" indent="-285750">
              <a:buFontTx/>
              <a:buChar char="-"/>
            </a:pPr>
            <a:r>
              <a:rPr lang="hr-HR" dirty="0" smtClean="0"/>
              <a:t>r</a:t>
            </a:r>
            <a:r>
              <a:rPr lang="hr-HR" dirty="0" smtClean="0"/>
              <a:t>adio </a:t>
            </a:r>
            <a:r>
              <a:rPr lang="hr-HR" dirty="0" smtClean="0"/>
              <a:t>je u području elektrotehnike i radiotehnike</a:t>
            </a:r>
          </a:p>
          <a:p>
            <a:pPr marL="285750" indent="-285750">
              <a:buFontTx/>
              <a:buChar char="-"/>
            </a:pPr>
            <a:r>
              <a:rPr lang="hr-HR" dirty="0"/>
              <a:t> izumio </a:t>
            </a:r>
            <a:r>
              <a:rPr lang="hr-HR" dirty="0" smtClean="0"/>
              <a:t>okretno magnetsko </a:t>
            </a:r>
            <a:r>
              <a:rPr lang="hr-HR" dirty="0"/>
              <a:t>polje i višefazni sustav </a:t>
            </a:r>
            <a:r>
              <a:rPr lang="hr-HR" dirty="0" smtClean="0"/>
              <a:t>izmjeničnih</a:t>
            </a:r>
            <a:r>
              <a:rPr lang="hr-HR" u="sng" dirty="0" smtClean="0"/>
              <a:t> </a:t>
            </a:r>
            <a:r>
              <a:rPr lang="hr-HR" dirty="0"/>
              <a:t>struja</a:t>
            </a:r>
            <a:endParaRPr lang="hr-HR" dirty="0" smtClean="0"/>
          </a:p>
          <a:p>
            <a:pPr marL="285750" indent="-285750">
              <a:buFontTx/>
              <a:buChar char="-"/>
            </a:pPr>
            <a:endParaRPr lang="hr-HR" dirty="0" smtClean="0"/>
          </a:p>
          <a:p>
            <a:pPr marL="285750" indent="-285750">
              <a:buFontTx/>
              <a:buChar char="-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44081690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obrazovanje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 pohađao je njemačku osnovnu školu u Smiljanu, a istu je završio u </a:t>
            </a:r>
            <a:r>
              <a:rPr lang="vi-VN" dirty="0" smtClean="0"/>
              <a:t>Gospiću</a:t>
            </a:r>
            <a:endParaRPr lang="hr-HR" dirty="0" smtClean="0"/>
          </a:p>
          <a:p>
            <a:r>
              <a:rPr lang="hr-HR" dirty="0" smtClean="0"/>
              <a:t>upisao </a:t>
            </a:r>
            <a:r>
              <a:rPr lang="hr-HR" dirty="0"/>
              <a:t>se u Nižu realnu gimnaziju u </a:t>
            </a:r>
            <a:r>
              <a:rPr lang="hr-HR" dirty="0" smtClean="0"/>
              <a:t>Rakovcu</a:t>
            </a:r>
            <a:r>
              <a:rPr lang="hr-HR" dirty="0"/>
              <a:t> </a:t>
            </a:r>
            <a:r>
              <a:rPr lang="hr-HR" dirty="0" smtClean="0"/>
              <a:t>kod Karlovca</a:t>
            </a:r>
          </a:p>
          <a:p>
            <a:r>
              <a:rPr lang="pl-PL" dirty="0"/>
              <a:t> upisao se na studij tehničkih znanosti u </a:t>
            </a:r>
            <a:r>
              <a:rPr lang="pl-PL" dirty="0" smtClean="0"/>
              <a:t>Grazu</a:t>
            </a:r>
          </a:p>
          <a:p>
            <a:r>
              <a:rPr lang="pl-PL" dirty="0"/>
              <a:t>u</a:t>
            </a:r>
            <a:r>
              <a:rPr lang="pl-PL" dirty="0" smtClean="0"/>
              <a:t> Pragu studirao tehniku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3840849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izumi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</a:t>
            </a:r>
            <a:r>
              <a:rPr lang="hr-HR" dirty="0" smtClean="0"/>
              <a:t>a </a:t>
            </a:r>
            <a:r>
              <a:rPr lang="hr-HR" dirty="0"/>
              <a:t>zadatku u Strasbourgu 1883. izvan radnog vremena konstruira prvi indukcijski </a:t>
            </a:r>
            <a:r>
              <a:rPr lang="hr-HR" dirty="0" smtClean="0"/>
              <a:t>motor</a:t>
            </a:r>
          </a:p>
          <a:p>
            <a:r>
              <a:rPr lang="hr-HR" dirty="0"/>
              <a:t>Tesla je osmislio praktične motore izmjenične struje - višefazni indukcijski motor, razdjelno-fazni indukcijski motor kao i cjeloviti višefazni i jednofazni sustav motora za proizvodnju, prijenos i korištenje električne struje</a:t>
            </a:r>
          </a:p>
        </p:txBody>
      </p:sp>
    </p:spTree>
    <p:extLst>
      <p:ext uri="{BB962C8B-B14F-4D97-AF65-F5344CB8AC3E}">
        <p14:creationId xmlns:p14="http://schemas.microsoft.com/office/powerpoint/2010/main" xmlns="" val="196330464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i="0" dirty="0">
                <a:solidFill>
                  <a:schemeClr val="tx1"/>
                </a:solidFill>
              </a:rPr>
              <a:t>Jedan od Teslinih izvornih dvofaznih indukcijskih motora. Kad se spojio s njegovom višefaznom metodom proizvodnje i prijenosa struje, ovaj je motor postao temeljem na kojemu se potom izgradila suvremena industrija proizvodnje električne struje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24186"/>
            <a:ext cx="2520280" cy="172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694167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1. svibnja 1893. u Chicagu je održan Expo, prvi sajam elektrotehnike u </a:t>
            </a:r>
            <a:r>
              <a:rPr lang="hr-HR" dirty="0" smtClean="0"/>
              <a:t>povijesti</a:t>
            </a:r>
          </a:p>
          <a:p>
            <a:r>
              <a:rPr lang="hr-HR" dirty="0"/>
              <a:t>Teslin generator je prikazan na </a:t>
            </a:r>
            <a:r>
              <a:rPr lang="hr-HR" dirty="0" smtClean="0"/>
              <a:t>izložbi</a:t>
            </a:r>
          </a:p>
          <a:p>
            <a:r>
              <a:rPr lang="hr-HR" dirty="0"/>
              <a:t>1894. Tesli je dodijeljen počasni doktorat Jelskog i Kolumbija sveučilišta i Elliott Cresson medalja Franklinovog instituta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xmlns="" val="102329625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261238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0755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6719" y="3429000"/>
            <a:ext cx="22860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59485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32856"/>
            <a:ext cx="6400800" cy="3353545"/>
          </a:xfrm>
        </p:spPr>
        <p:txBody>
          <a:bodyPr>
            <a:normAutofit/>
          </a:bodyPr>
          <a:lstStyle/>
          <a:p>
            <a:r>
              <a:rPr lang="hr-HR" dirty="0"/>
              <a:t> Tesla je otkrio i eksperimentirao s X zrakama, nazivajući ih </a:t>
            </a:r>
            <a:r>
              <a:rPr lang="hr-HR" dirty="0" smtClean="0"/>
              <a:t>kozmičkim</a:t>
            </a:r>
          </a:p>
          <a:p>
            <a:r>
              <a:rPr lang="hr-HR" dirty="0"/>
              <a:t>1897. Teslini pokusi bežičnog prijenosa električne </a:t>
            </a:r>
            <a:r>
              <a:rPr lang="hr-HR" dirty="0" smtClean="0"/>
              <a:t>energije</a:t>
            </a:r>
          </a:p>
          <a:p>
            <a:r>
              <a:rPr lang="hr-HR" dirty="0"/>
              <a:t>1898. Tesla je prijavio patent daljinskog upravljanja brodovima i </a:t>
            </a:r>
            <a:r>
              <a:rPr lang="hr-HR" dirty="0" smtClean="0"/>
              <a:t>vozilima</a:t>
            </a:r>
          </a:p>
          <a:p>
            <a:r>
              <a:rPr lang="hr-HR" dirty="0"/>
              <a:t>u New Yorku prikazuje ideju daljinskog bežičnog </a:t>
            </a:r>
            <a:r>
              <a:rPr lang="hr-HR" dirty="0" smtClean="0"/>
              <a:t>upravljanja</a:t>
            </a:r>
          </a:p>
          <a:p>
            <a:r>
              <a:rPr lang="hr-HR" dirty="0" smtClean="0"/>
              <a:t>prezentira </a:t>
            </a:r>
            <a:r>
              <a:rPr lang="hr-HR" dirty="0"/>
              <a:t>ideju robotike koju nisu mogli razumjeti i shvatiti</a:t>
            </a:r>
          </a:p>
        </p:txBody>
      </p:sp>
    </p:spTree>
    <p:extLst>
      <p:ext uri="{BB962C8B-B14F-4D97-AF65-F5344CB8AC3E}">
        <p14:creationId xmlns:p14="http://schemas.microsoft.com/office/powerpoint/2010/main" xmlns="" val="332302333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76872"/>
            <a:ext cx="6400800" cy="3456384"/>
          </a:xfrm>
        </p:spPr>
        <p:txBody>
          <a:bodyPr>
            <a:normAutofit fontScale="85000" lnSpcReduction="10000"/>
          </a:bodyPr>
          <a:lstStyle/>
          <a:p>
            <a:r>
              <a:rPr lang="hr-HR" dirty="0"/>
              <a:t> Visokofrekventni "Teslin transformator" u laboratoriju je bacao iskru preko 4 m, napona 10 milijuna </a:t>
            </a:r>
            <a:r>
              <a:rPr lang="hr-HR" dirty="0" smtClean="0"/>
              <a:t>volti</a:t>
            </a:r>
          </a:p>
          <a:p>
            <a:r>
              <a:rPr lang="vi-VN" dirty="0"/>
              <a:t>Elektromagnetskim prigušivanjem uređaja, jačao je električni </a:t>
            </a:r>
            <a:r>
              <a:rPr lang="vi-VN" dirty="0" smtClean="0"/>
              <a:t>potencijal</a:t>
            </a:r>
            <a:endParaRPr lang="hr-HR" dirty="0" smtClean="0"/>
          </a:p>
          <a:p>
            <a:r>
              <a:rPr lang="vi-VN" dirty="0"/>
              <a:t>U Colorado Springsu 1899.- 1900., došao je do vjerojatno svog najvećeg otkrića - stacionarnih valova. Pomoću ovog otkrića dokazao je da Zemlja može poslužiti kao vodič i može reagirati kao glazbena viljuška na električne vibracije na određenoj frekvenciji. Tako je upalio 200 žarulja koje nisu bile povezane žicom na udaljenosti od 40 kilometara, a koje su svaka pojedinačno osvijetljavale krug od 41 metra oko sebe. U to vrijeme bio je posve siguran da prima signale s druge planete, a zbog čega je bio ismijavan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70897235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86</TotalTime>
  <Words>237</Words>
  <Application>Microsoft Office PowerPoint</Application>
  <PresentationFormat>Prikaz na zaslonu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Couture</vt:lpstr>
      <vt:lpstr>NIKOLA TESLA tesla u fizici</vt:lpstr>
      <vt:lpstr>Slajd 2</vt:lpstr>
      <vt:lpstr>obrazovanje</vt:lpstr>
      <vt:lpstr>izumi</vt:lpstr>
      <vt:lpstr>Slajd 5</vt:lpstr>
      <vt:lpstr>Slajd 6</vt:lpstr>
      <vt:lpstr>Slajd 7</vt:lpstr>
      <vt:lpstr>Slajd 8</vt:lpstr>
      <vt:lpstr>Slajd 9</vt:lpstr>
      <vt:lpstr>Slajd 10</vt:lpstr>
      <vt:lpstr>ZAKLJUČAK</vt:lpstr>
      <vt:lpstr>Hvala na pažnji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NIKOLA TESLA</dc:title>
  <dc:creator>Matija</dc:creator>
  <cp:lastModifiedBy>Korisnik</cp:lastModifiedBy>
  <cp:revision>13</cp:revision>
  <dcterms:created xsi:type="dcterms:W3CDTF">2014-11-30T14:16:12Z</dcterms:created>
  <dcterms:modified xsi:type="dcterms:W3CDTF">2014-12-12T11:13:42Z</dcterms:modified>
</cp:coreProperties>
</file>