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96" autoAdjust="0"/>
    <p:restoredTop sz="94660"/>
  </p:normalViewPr>
  <p:slideViewPr>
    <p:cSldViewPr>
      <p:cViewPr varScale="1">
        <p:scale>
          <a:sx n="44" d="100"/>
          <a:sy n="44" d="100"/>
        </p:scale>
        <p:origin x="-3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3B137-E834-46CC-B431-3715E4AD74FB}" type="doc">
      <dgm:prSet loTypeId="urn:microsoft.com/office/officeart/2005/8/layout/hierarchy5" loCatId="hierarchy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FCABAD2E-73C7-44A5-B55E-22014F3DC46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5A15672A-E64A-480D-838A-88340D6C009A}" type="parTrans" cxnId="{9748D975-B6BC-42C5-820B-5F9F770DA3D6}">
      <dgm:prSet/>
      <dgm:spPr/>
      <dgm:t>
        <a:bodyPr/>
        <a:lstStyle/>
        <a:p>
          <a:endParaRPr lang="hr-HR"/>
        </a:p>
      </dgm:t>
    </dgm:pt>
    <dgm:pt modelId="{DD1756E2-FF2E-49D2-B12F-8DF7A75E9729}" type="sibTrans" cxnId="{9748D975-B6BC-42C5-820B-5F9F770DA3D6}">
      <dgm:prSet/>
      <dgm:spPr/>
      <dgm:t>
        <a:bodyPr/>
        <a:lstStyle/>
        <a:p>
          <a:endParaRPr lang="hr-HR"/>
        </a:p>
      </dgm:t>
    </dgm:pt>
    <dgm:pt modelId="{81A59905-2E90-4AC3-AEAA-AE767B13BA40}">
      <dgm:prSet phldrT="[Text]"/>
      <dgm:spPr/>
      <dgm:t>
        <a:bodyPr/>
        <a:lstStyle/>
        <a:p>
          <a:r>
            <a:rPr lang="hr-HR" dirty="0" smtClean="0"/>
            <a:t>PRIRODNA SMRT</a:t>
          </a:r>
          <a:endParaRPr lang="hr-HR" dirty="0"/>
        </a:p>
      </dgm:t>
    </dgm:pt>
    <dgm:pt modelId="{DF08400C-A9A3-4CA6-BCD2-94BA4504E799}" type="parTrans" cxnId="{D6FC0D61-B73D-4F5B-BCE4-4C0D6C66F021}">
      <dgm:prSet/>
      <dgm:spPr/>
      <dgm:t>
        <a:bodyPr/>
        <a:lstStyle/>
        <a:p>
          <a:endParaRPr lang="hr-HR"/>
        </a:p>
      </dgm:t>
    </dgm:pt>
    <dgm:pt modelId="{C0596D39-6DC9-44E8-BD46-EE25D90639C2}" type="sibTrans" cxnId="{D6FC0D61-B73D-4F5B-BCE4-4C0D6C66F021}">
      <dgm:prSet/>
      <dgm:spPr/>
      <dgm:t>
        <a:bodyPr/>
        <a:lstStyle/>
        <a:p>
          <a:endParaRPr lang="hr-HR"/>
        </a:p>
      </dgm:t>
    </dgm:pt>
    <dgm:pt modelId="{80C9D413-F1E7-4242-B049-AD61DDE4DB24}">
      <dgm:prSet phldrT="[Text]"/>
      <dgm:spPr/>
      <dgm:t>
        <a:bodyPr/>
        <a:lstStyle/>
        <a:p>
          <a:r>
            <a:rPr lang="hr-HR" dirty="0" smtClean="0"/>
            <a:t>ZADAVIO GA SKORZENY</a:t>
          </a:r>
        </a:p>
        <a:p>
          <a:r>
            <a:rPr lang="hr-HR" dirty="0" smtClean="0"/>
            <a:t>- Hitlerov tajni agent</a:t>
          </a:r>
        </a:p>
        <a:p>
          <a:r>
            <a:rPr lang="hr-HR" dirty="0" smtClean="0"/>
            <a:t>- imao dokumente o tajnom oružju</a:t>
          </a:r>
        </a:p>
        <a:p>
          <a:r>
            <a:rPr lang="hr-HR" dirty="0" smtClean="0"/>
            <a:t>- Nakon ubojstva oteo dokumente i predao Hitleru</a:t>
          </a:r>
          <a:endParaRPr lang="hr-HR" dirty="0"/>
        </a:p>
      </dgm:t>
    </dgm:pt>
    <dgm:pt modelId="{208F512A-60AC-4D36-B78F-2D1452B2DE7B}" type="sibTrans" cxnId="{F2F3B2CA-CA77-4B5B-A79C-3BDAF720581F}">
      <dgm:prSet/>
      <dgm:spPr/>
      <dgm:t>
        <a:bodyPr/>
        <a:lstStyle/>
        <a:p>
          <a:endParaRPr lang="hr-HR"/>
        </a:p>
      </dgm:t>
    </dgm:pt>
    <dgm:pt modelId="{C8677CF3-B444-4BA4-8C7D-E1B09AD92E9A}" type="parTrans" cxnId="{F2F3B2CA-CA77-4B5B-A79C-3BDAF720581F}">
      <dgm:prSet/>
      <dgm:spPr/>
      <dgm:t>
        <a:bodyPr/>
        <a:lstStyle/>
        <a:p>
          <a:endParaRPr lang="hr-HR"/>
        </a:p>
      </dgm:t>
    </dgm:pt>
    <dgm:pt modelId="{961045D2-3FF9-45D4-9478-7ABD4EC08840}">
      <dgm:prSet/>
      <dgm:spPr/>
      <dgm:t>
        <a:bodyPr/>
        <a:lstStyle/>
        <a:p>
          <a:r>
            <a:rPr lang="hr-HR" dirty="0" smtClean="0"/>
            <a:t>UBILI GA JER JE PREVIŠE  ZNAO</a:t>
          </a:r>
          <a:endParaRPr lang="hr-HR" dirty="0"/>
        </a:p>
      </dgm:t>
    </dgm:pt>
    <dgm:pt modelId="{B346E85B-39A9-4D75-BC5B-A3D37920F6D6}" type="parTrans" cxnId="{C2D5AC5A-EFDA-4C97-BE7F-DC9173A08FC6}">
      <dgm:prSet/>
      <dgm:spPr/>
      <dgm:t>
        <a:bodyPr/>
        <a:lstStyle/>
        <a:p>
          <a:endParaRPr lang="hr-HR"/>
        </a:p>
      </dgm:t>
    </dgm:pt>
    <dgm:pt modelId="{1882F01A-285D-449E-860B-78CB6F1C7FC9}" type="sibTrans" cxnId="{C2D5AC5A-EFDA-4C97-BE7F-DC9173A08FC6}">
      <dgm:prSet/>
      <dgm:spPr/>
      <dgm:t>
        <a:bodyPr/>
        <a:lstStyle/>
        <a:p>
          <a:endParaRPr lang="hr-HR"/>
        </a:p>
      </dgm:t>
    </dgm:pt>
    <dgm:pt modelId="{7FE33D24-31D1-42BF-B58D-D7E0EA00359B}" type="pres">
      <dgm:prSet presAssocID="{4083B137-E834-46CC-B431-3715E4AD74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77F7A63-1741-4C58-AEF2-C3B96952005F}" type="pres">
      <dgm:prSet presAssocID="{4083B137-E834-46CC-B431-3715E4AD74FB}" presName="hierFlow" presStyleCnt="0"/>
      <dgm:spPr/>
      <dgm:t>
        <a:bodyPr/>
        <a:lstStyle/>
        <a:p>
          <a:endParaRPr lang="hr-HR"/>
        </a:p>
      </dgm:t>
    </dgm:pt>
    <dgm:pt modelId="{F9D6D272-96CC-4C48-A6D4-B47EA51687C9}" type="pres">
      <dgm:prSet presAssocID="{4083B137-E834-46CC-B431-3715E4AD74FB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2AF65AAC-AA81-4425-A78C-1EB3E863B8A2}" type="pres">
      <dgm:prSet presAssocID="{FCABAD2E-73C7-44A5-B55E-22014F3DC464}" presName="Name17" presStyleCnt="0"/>
      <dgm:spPr/>
      <dgm:t>
        <a:bodyPr/>
        <a:lstStyle/>
        <a:p>
          <a:endParaRPr lang="hr-HR"/>
        </a:p>
      </dgm:t>
    </dgm:pt>
    <dgm:pt modelId="{3D1F946B-CBC0-4ECE-9B87-EF19140B3B35}" type="pres">
      <dgm:prSet presAssocID="{FCABAD2E-73C7-44A5-B55E-22014F3DC46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6828483-757C-4585-ADD7-6D9EDCDF3341}" type="pres">
      <dgm:prSet presAssocID="{FCABAD2E-73C7-44A5-B55E-22014F3DC464}" presName="hierChild2" presStyleCnt="0"/>
      <dgm:spPr/>
      <dgm:t>
        <a:bodyPr/>
        <a:lstStyle/>
        <a:p>
          <a:endParaRPr lang="hr-HR"/>
        </a:p>
      </dgm:t>
    </dgm:pt>
    <dgm:pt modelId="{84855390-3A64-4F1C-BDB1-40F6EAEB85C5}" type="pres">
      <dgm:prSet presAssocID="{DF08400C-A9A3-4CA6-BCD2-94BA4504E799}" presName="Name25" presStyleLbl="parChTrans1D2" presStyleIdx="0" presStyleCnt="3"/>
      <dgm:spPr/>
      <dgm:t>
        <a:bodyPr/>
        <a:lstStyle/>
        <a:p>
          <a:endParaRPr lang="hr-HR"/>
        </a:p>
      </dgm:t>
    </dgm:pt>
    <dgm:pt modelId="{BF290DCA-C00B-42CD-9CE9-6CAEA6C87022}" type="pres">
      <dgm:prSet presAssocID="{DF08400C-A9A3-4CA6-BCD2-94BA4504E799}" presName="connTx" presStyleLbl="parChTrans1D2" presStyleIdx="0" presStyleCnt="3"/>
      <dgm:spPr/>
      <dgm:t>
        <a:bodyPr/>
        <a:lstStyle/>
        <a:p>
          <a:endParaRPr lang="hr-HR"/>
        </a:p>
      </dgm:t>
    </dgm:pt>
    <dgm:pt modelId="{82268057-9936-4ED9-A2EF-4C3D39A00998}" type="pres">
      <dgm:prSet presAssocID="{81A59905-2E90-4AC3-AEAA-AE767B13BA40}" presName="Name30" presStyleCnt="0"/>
      <dgm:spPr/>
      <dgm:t>
        <a:bodyPr/>
        <a:lstStyle/>
        <a:p>
          <a:endParaRPr lang="hr-HR"/>
        </a:p>
      </dgm:t>
    </dgm:pt>
    <dgm:pt modelId="{12BEFC70-9B8C-4C3D-9778-B0927AE5B4A1}" type="pres">
      <dgm:prSet presAssocID="{81A59905-2E90-4AC3-AEAA-AE767B13BA40}" presName="level2Shape" presStyleLbl="node2" presStyleIdx="0" presStyleCnt="3"/>
      <dgm:spPr/>
      <dgm:t>
        <a:bodyPr/>
        <a:lstStyle/>
        <a:p>
          <a:endParaRPr lang="hr-HR"/>
        </a:p>
      </dgm:t>
    </dgm:pt>
    <dgm:pt modelId="{FAEE65ED-FD21-4BE6-B41C-F577DB7B8A75}" type="pres">
      <dgm:prSet presAssocID="{81A59905-2E90-4AC3-AEAA-AE767B13BA40}" presName="hierChild3" presStyleCnt="0"/>
      <dgm:spPr/>
      <dgm:t>
        <a:bodyPr/>
        <a:lstStyle/>
        <a:p>
          <a:endParaRPr lang="hr-HR"/>
        </a:p>
      </dgm:t>
    </dgm:pt>
    <dgm:pt modelId="{EDDAEAFE-0D31-4C0D-BACB-0FE856821220}" type="pres">
      <dgm:prSet presAssocID="{C8677CF3-B444-4BA4-8C7D-E1B09AD92E9A}" presName="Name25" presStyleLbl="parChTrans1D2" presStyleIdx="1" presStyleCnt="3"/>
      <dgm:spPr/>
      <dgm:t>
        <a:bodyPr/>
        <a:lstStyle/>
        <a:p>
          <a:endParaRPr lang="hr-HR"/>
        </a:p>
      </dgm:t>
    </dgm:pt>
    <dgm:pt modelId="{24D5FBFE-0413-4B95-9064-DCA6A7629ED7}" type="pres">
      <dgm:prSet presAssocID="{C8677CF3-B444-4BA4-8C7D-E1B09AD92E9A}" presName="connTx" presStyleLbl="parChTrans1D2" presStyleIdx="1" presStyleCnt="3"/>
      <dgm:spPr/>
      <dgm:t>
        <a:bodyPr/>
        <a:lstStyle/>
        <a:p>
          <a:endParaRPr lang="hr-HR"/>
        </a:p>
      </dgm:t>
    </dgm:pt>
    <dgm:pt modelId="{69691CE4-B033-4E83-BB2F-9AA83A1A0829}" type="pres">
      <dgm:prSet presAssocID="{80C9D413-F1E7-4242-B049-AD61DDE4DB24}" presName="Name30" presStyleCnt="0"/>
      <dgm:spPr/>
      <dgm:t>
        <a:bodyPr/>
        <a:lstStyle/>
        <a:p>
          <a:endParaRPr lang="hr-HR"/>
        </a:p>
      </dgm:t>
    </dgm:pt>
    <dgm:pt modelId="{670347D6-B01F-4992-AB5C-4CDF4261C327}" type="pres">
      <dgm:prSet presAssocID="{80C9D413-F1E7-4242-B049-AD61DDE4DB24}" presName="level2Shape" presStyleLbl="node2" presStyleIdx="1" presStyleCnt="3"/>
      <dgm:spPr/>
      <dgm:t>
        <a:bodyPr/>
        <a:lstStyle/>
        <a:p>
          <a:endParaRPr lang="hr-HR"/>
        </a:p>
      </dgm:t>
    </dgm:pt>
    <dgm:pt modelId="{47D9C748-B759-4952-A2B5-88730ADAC0CA}" type="pres">
      <dgm:prSet presAssocID="{80C9D413-F1E7-4242-B049-AD61DDE4DB24}" presName="hierChild3" presStyleCnt="0"/>
      <dgm:spPr/>
      <dgm:t>
        <a:bodyPr/>
        <a:lstStyle/>
        <a:p>
          <a:endParaRPr lang="hr-HR"/>
        </a:p>
      </dgm:t>
    </dgm:pt>
    <dgm:pt modelId="{FAE8441C-189A-42E6-B9D6-42A604AE500E}" type="pres">
      <dgm:prSet presAssocID="{B346E85B-39A9-4D75-BC5B-A3D37920F6D6}" presName="Name25" presStyleLbl="parChTrans1D2" presStyleIdx="2" presStyleCnt="3"/>
      <dgm:spPr/>
      <dgm:t>
        <a:bodyPr/>
        <a:lstStyle/>
        <a:p>
          <a:endParaRPr lang="hr-HR"/>
        </a:p>
      </dgm:t>
    </dgm:pt>
    <dgm:pt modelId="{64F3B291-F50C-4C76-83EB-22D803369E3C}" type="pres">
      <dgm:prSet presAssocID="{B346E85B-39A9-4D75-BC5B-A3D37920F6D6}" presName="connTx" presStyleLbl="parChTrans1D2" presStyleIdx="2" presStyleCnt="3"/>
      <dgm:spPr/>
      <dgm:t>
        <a:bodyPr/>
        <a:lstStyle/>
        <a:p>
          <a:endParaRPr lang="hr-HR"/>
        </a:p>
      </dgm:t>
    </dgm:pt>
    <dgm:pt modelId="{1109C14A-205C-4F82-BF62-50A87AF5AD0E}" type="pres">
      <dgm:prSet presAssocID="{961045D2-3FF9-45D4-9478-7ABD4EC08840}" presName="Name30" presStyleCnt="0"/>
      <dgm:spPr/>
      <dgm:t>
        <a:bodyPr/>
        <a:lstStyle/>
        <a:p>
          <a:endParaRPr lang="hr-HR"/>
        </a:p>
      </dgm:t>
    </dgm:pt>
    <dgm:pt modelId="{3E91F0C2-EF0F-4859-A395-199BAF9B57FB}" type="pres">
      <dgm:prSet presAssocID="{961045D2-3FF9-45D4-9478-7ABD4EC08840}" presName="level2Shape" presStyleLbl="node2" presStyleIdx="2" presStyleCnt="3"/>
      <dgm:spPr/>
      <dgm:t>
        <a:bodyPr/>
        <a:lstStyle/>
        <a:p>
          <a:endParaRPr lang="hr-HR"/>
        </a:p>
      </dgm:t>
    </dgm:pt>
    <dgm:pt modelId="{6AC53D2F-C352-4C95-9BC2-013695767E2B}" type="pres">
      <dgm:prSet presAssocID="{961045D2-3FF9-45D4-9478-7ABD4EC08840}" presName="hierChild3" presStyleCnt="0"/>
      <dgm:spPr/>
      <dgm:t>
        <a:bodyPr/>
        <a:lstStyle/>
        <a:p>
          <a:endParaRPr lang="hr-HR"/>
        </a:p>
      </dgm:t>
    </dgm:pt>
    <dgm:pt modelId="{BECF765B-C909-494B-97FF-40E90AD42004}" type="pres">
      <dgm:prSet presAssocID="{4083B137-E834-46CC-B431-3715E4AD74FB}" presName="bgShapesFlow" presStyleCnt="0"/>
      <dgm:spPr/>
      <dgm:t>
        <a:bodyPr/>
        <a:lstStyle/>
        <a:p>
          <a:endParaRPr lang="hr-HR"/>
        </a:p>
      </dgm:t>
    </dgm:pt>
  </dgm:ptLst>
  <dgm:cxnLst>
    <dgm:cxn modelId="{B3C57C64-0CF4-4709-B9B6-6B022F06944D}" type="presOf" srcId="{DF08400C-A9A3-4CA6-BCD2-94BA4504E799}" destId="{BF290DCA-C00B-42CD-9CE9-6CAEA6C87022}" srcOrd="1" destOrd="0" presId="urn:microsoft.com/office/officeart/2005/8/layout/hierarchy5"/>
    <dgm:cxn modelId="{BD389C98-91D7-4C21-BAD5-466884FCDFD2}" type="presOf" srcId="{81A59905-2E90-4AC3-AEAA-AE767B13BA40}" destId="{12BEFC70-9B8C-4C3D-9778-B0927AE5B4A1}" srcOrd="0" destOrd="0" presId="urn:microsoft.com/office/officeart/2005/8/layout/hierarchy5"/>
    <dgm:cxn modelId="{B9D2FCD8-B4AC-4CB8-A281-047ED43576AD}" type="presOf" srcId="{4083B137-E834-46CC-B431-3715E4AD74FB}" destId="{7FE33D24-31D1-42BF-B58D-D7E0EA00359B}" srcOrd="0" destOrd="0" presId="urn:microsoft.com/office/officeart/2005/8/layout/hierarchy5"/>
    <dgm:cxn modelId="{CBD5BEA8-4809-40D8-AD21-099D44F540FF}" type="presOf" srcId="{80C9D413-F1E7-4242-B049-AD61DDE4DB24}" destId="{670347D6-B01F-4992-AB5C-4CDF4261C327}" srcOrd="0" destOrd="0" presId="urn:microsoft.com/office/officeart/2005/8/layout/hierarchy5"/>
    <dgm:cxn modelId="{E866B42C-69E5-41EB-BCED-BFFB554E3538}" type="presOf" srcId="{DF08400C-A9A3-4CA6-BCD2-94BA4504E799}" destId="{84855390-3A64-4F1C-BDB1-40F6EAEB85C5}" srcOrd="0" destOrd="0" presId="urn:microsoft.com/office/officeart/2005/8/layout/hierarchy5"/>
    <dgm:cxn modelId="{9748D975-B6BC-42C5-820B-5F9F770DA3D6}" srcId="{4083B137-E834-46CC-B431-3715E4AD74FB}" destId="{FCABAD2E-73C7-44A5-B55E-22014F3DC464}" srcOrd="0" destOrd="0" parTransId="{5A15672A-E64A-480D-838A-88340D6C009A}" sibTransId="{DD1756E2-FF2E-49D2-B12F-8DF7A75E9729}"/>
    <dgm:cxn modelId="{77647B7B-E44E-43A2-9148-79D51CDD49BC}" type="presOf" srcId="{961045D2-3FF9-45D4-9478-7ABD4EC08840}" destId="{3E91F0C2-EF0F-4859-A395-199BAF9B57FB}" srcOrd="0" destOrd="0" presId="urn:microsoft.com/office/officeart/2005/8/layout/hierarchy5"/>
    <dgm:cxn modelId="{C2D5AC5A-EFDA-4C97-BE7F-DC9173A08FC6}" srcId="{FCABAD2E-73C7-44A5-B55E-22014F3DC464}" destId="{961045D2-3FF9-45D4-9478-7ABD4EC08840}" srcOrd="2" destOrd="0" parTransId="{B346E85B-39A9-4D75-BC5B-A3D37920F6D6}" sibTransId="{1882F01A-285D-449E-860B-78CB6F1C7FC9}"/>
    <dgm:cxn modelId="{F2F3B2CA-CA77-4B5B-A79C-3BDAF720581F}" srcId="{FCABAD2E-73C7-44A5-B55E-22014F3DC464}" destId="{80C9D413-F1E7-4242-B049-AD61DDE4DB24}" srcOrd="1" destOrd="0" parTransId="{C8677CF3-B444-4BA4-8C7D-E1B09AD92E9A}" sibTransId="{208F512A-60AC-4D36-B78F-2D1452B2DE7B}"/>
    <dgm:cxn modelId="{ACF11CEF-0CDC-45BF-B38A-A53F7B091B73}" type="presOf" srcId="{FCABAD2E-73C7-44A5-B55E-22014F3DC464}" destId="{3D1F946B-CBC0-4ECE-9B87-EF19140B3B35}" srcOrd="0" destOrd="0" presId="urn:microsoft.com/office/officeart/2005/8/layout/hierarchy5"/>
    <dgm:cxn modelId="{D89A0E0D-9CEF-4CFB-8638-18A07512077C}" type="presOf" srcId="{C8677CF3-B444-4BA4-8C7D-E1B09AD92E9A}" destId="{EDDAEAFE-0D31-4C0D-BACB-0FE856821220}" srcOrd="0" destOrd="0" presId="urn:microsoft.com/office/officeart/2005/8/layout/hierarchy5"/>
    <dgm:cxn modelId="{D6FC0D61-B73D-4F5B-BCE4-4C0D6C66F021}" srcId="{FCABAD2E-73C7-44A5-B55E-22014F3DC464}" destId="{81A59905-2E90-4AC3-AEAA-AE767B13BA40}" srcOrd="0" destOrd="0" parTransId="{DF08400C-A9A3-4CA6-BCD2-94BA4504E799}" sibTransId="{C0596D39-6DC9-44E8-BD46-EE25D90639C2}"/>
    <dgm:cxn modelId="{0DC5C864-FF36-4155-A44F-7881334EC942}" type="presOf" srcId="{C8677CF3-B444-4BA4-8C7D-E1B09AD92E9A}" destId="{24D5FBFE-0413-4B95-9064-DCA6A7629ED7}" srcOrd="1" destOrd="0" presId="urn:microsoft.com/office/officeart/2005/8/layout/hierarchy5"/>
    <dgm:cxn modelId="{EBE89B3F-85E7-418F-980D-27B9601D5C9D}" type="presOf" srcId="{B346E85B-39A9-4D75-BC5B-A3D37920F6D6}" destId="{FAE8441C-189A-42E6-B9D6-42A604AE500E}" srcOrd="0" destOrd="0" presId="urn:microsoft.com/office/officeart/2005/8/layout/hierarchy5"/>
    <dgm:cxn modelId="{D503983A-AD94-4E9B-948E-2E82918C408B}" type="presOf" srcId="{B346E85B-39A9-4D75-BC5B-A3D37920F6D6}" destId="{64F3B291-F50C-4C76-83EB-22D803369E3C}" srcOrd="1" destOrd="0" presId="urn:microsoft.com/office/officeart/2005/8/layout/hierarchy5"/>
    <dgm:cxn modelId="{2D3E879C-7B51-45FA-BD31-303FC246BBC0}" type="presParOf" srcId="{7FE33D24-31D1-42BF-B58D-D7E0EA00359B}" destId="{277F7A63-1741-4C58-AEF2-C3B96952005F}" srcOrd="0" destOrd="0" presId="urn:microsoft.com/office/officeart/2005/8/layout/hierarchy5"/>
    <dgm:cxn modelId="{BB32B92F-3374-47C3-A7AD-7DD80A8DF1E3}" type="presParOf" srcId="{277F7A63-1741-4C58-AEF2-C3B96952005F}" destId="{F9D6D272-96CC-4C48-A6D4-B47EA51687C9}" srcOrd="0" destOrd="0" presId="urn:microsoft.com/office/officeart/2005/8/layout/hierarchy5"/>
    <dgm:cxn modelId="{BE89A5E8-B2A0-4FCF-B368-E732D080A80C}" type="presParOf" srcId="{F9D6D272-96CC-4C48-A6D4-B47EA51687C9}" destId="{2AF65AAC-AA81-4425-A78C-1EB3E863B8A2}" srcOrd="0" destOrd="0" presId="urn:microsoft.com/office/officeart/2005/8/layout/hierarchy5"/>
    <dgm:cxn modelId="{2E112D58-A419-49F7-8AEF-0879FAE29803}" type="presParOf" srcId="{2AF65AAC-AA81-4425-A78C-1EB3E863B8A2}" destId="{3D1F946B-CBC0-4ECE-9B87-EF19140B3B35}" srcOrd="0" destOrd="0" presId="urn:microsoft.com/office/officeart/2005/8/layout/hierarchy5"/>
    <dgm:cxn modelId="{31002F71-481A-4243-8902-3B5D12F3A0EA}" type="presParOf" srcId="{2AF65AAC-AA81-4425-A78C-1EB3E863B8A2}" destId="{06828483-757C-4585-ADD7-6D9EDCDF3341}" srcOrd="1" destOrd="0" presId="urn:microsoft.com/office/officeart/2005/8/layout/hierarchy5"/>
    <dgm:cxn modelId="{4B356F18-A89F-4B77-B784-CD6E99AB7EB9}" type="presParOf" srcId="{06828483-757C-4585-ADD7-6D9EDCDF3341}" destId="{84855390-3A64-4F1C-BDB1-40F6EAEB85C5}" srcOrd="0" destOrd="0" presId="urn:microsoft.com/office/officeart/2005/8/layout/hierarchy5"/>
    <dgm:cxn modelId="{C73C0755-6A86-4F0B-AA61-CE268BC1E33D}" type="presParOf" srcId="{84855390-3A64-4F1C-BDB1-40F6EAEB85C5}" destId="{BF290DCA-C00B-42CD-9CE9-6CAEA6C87022}" srcOrd="0" destOrd="0" presId="urn:microsoft.com/office/officeart/2005/8/layout/hierarchy5"/>
    <dgm:cxn modelId="{ECFC9C79-4C06-4341-8D68-405C005C9B1E}" type="presParOf" srcId="{06828483-757C-4585-ADD7-6D9EDCDF3341}" destId="{82268057-9936-4ED9-A2EF-4C3D39A00998}" srcOrd="1" destOrd="0" presId="urn:microsoft.com/office/officeart/2005/8/layout/hierarchy5"/>
    <dgm:cxn modelId="{15B0461D-5421-40DD-B814-3E4DC4AAADB0}" type="presParOf" srcId="{82268057-9936-4ED9-A2EF-4C3D39A00998}" destId="{12BEFC70-9B8C-4C3D-9778-B0927AE5B4A1}" srcOrd="0" destOrd="0" presId="urn:microsoft.com/office/officeart/2005/8/layout/hierarchy5"/>
    <dgm:cxn modelId="{50D31A36-67D4-4008-88C0-F655A7615577}" type="presParOf" srcId="{82268057-9936-4ED9-A2EF-4C3D39A00998}" destId="{FAEE65ED-FD21-4BE6-B41C-F577DB7B8A75}" srcOrd="1" destOrd="0" presId="urn:microsoft.com/office/officeart/2005/8/layout/hierarchy5"/>
    <dgm:cxn modelId="{0D43E496-502E-47D2-99FF-84FCB760BF72}" type="presParOf" srcId="{06828483-757C-4585-ADD7-6D9EDCDF3341}" destId="{EDDAEAFE-0D31-4C0D-BACB-0FE856821220}" srcOrd="2" destOrd="0" presId="urn:microsoft.com/office/officeart/2005/8/layout/hierarchy5"/>
    <dgm:cxn modelId="{068E6065-AD03-44B1-997E-3D1AF37597D5}" type="presParOf" srcId="{EDDAEAFE-0D31-4C0D-BACB-0FE856821220}" destId="{24D5FBFE-0413-4B95-9064-DCA6A7629ED7}" srcOrd="0" destOrd="0" presId="urn:microsoft.com/office/officeart/2005/8/layout/hierarchy5"/>
    <dgm:cxn modelId="{C5A33BBF-CAE4-458D-AAF7-45D159A4FB12}" type="presParOf" srcId="{06828483-757C-4585-ADD7-6D9EDCDF3341}" destId="{69691CE4-B033-4E83-BB2F-9AA83A1A0829}" srcOrd="3" destOrd="0" presId="urn:microsoft.com/office/officeart/2005/8/layout/hierarchy5"/>
    <dgm:cxn modelId="{08FDEE80-84A4-4D37-85FF-42F2DB810241}" type="presParOf" srcId="{69691CE4-B033-4E83-BB2F-9AA83A1A0829}" destId="{670347D6-B01F-4992-AB5C-4CDF4261C327}" srcOrd="0" destOrd="0" presId="urn:microsoft.com/office/officeart/2005/8/layout/hierarchy5"/>
    <dgm:cxn modelId="{00A05B99-50E2-49D0-AC63-9E180C692950}" type="presParOf" srcId="{69691CE4-B033-4E83-BB2F-9AA83A1A0829}" destId="{47D9C748-B759-4952-A2B5-88730ADAC0CA}" srcOrd="1" destOrd="0" presId="urn:microsoft.com/office/officeart/2005/8/layout/hierarchy5"/>
    <dgm:cxn modelId="{FE5EB92F-DBCD-43EE-B7A1-44EF1C7C6E45}" type="presParOf" srcId="{06828483-757C-4585-ADD7-6D9EDCDF3341}" destId="{FAE8441C-189A-42E6-B9D6-42A604AE500E}" srcOrd="4" destOrd="0" presId="urn:microsoft.com/office/officeart/2005/8/layout/hierarchy5"/>
    <dgm:cxn modelId="{DBDA8409-79CE-4358-9DCF-765C11C171E6}" type="presParOf" srcId="{FAE8441C-189A-42E6-B9D6-42A604AE500E}" destId="{64F3B291-F50C-4C76-83EB-22D803369E3C}" srcOrd="0" destOrd="0" presId="urn:microsoft.com/office/officeart/2005/8/layout/hierarchy5"/>
    <dgm:cxn modelId="{D414C13D-22FD-4D2F-9A0B-42C0543C1D78}" type="presParOf" srcId="{06828483-757C-4585-ADD7-6D9EDCDF3341}" destId="{1109C14A-205C-4F82-BF62-50A87AF5AD0E}" srcOrd="5" destOrd="0" presId="urn:microsoft.com/office/officeart/2005/8/layout/hierarchy5"/>
    <dgm:cxn modelId="{77CC5446-6632-4430-A79F-7A14481BCCBC}" type="presParOf" srcId="{1109C14A-205C-4F82-BF62-50A87AF5AD0E}" destId="{3E91F0C2-EF0F-4859-A395-199BAF9B57FB}" srcOrd="0" destOrd="0" presId="urn:microsoft.com/office/officeart/2005/8/layout/hierarchy5"/>
    <dgm:cxn modelId="{4A1BAD96-B951-4993-9F46-5B834ED8BC9C}" type="presParOf" srcId="{1109C14A-205C-4F82-BF62-50A87AF5AD0E}" destId="{6AC53D2F-C352-4C95-9BC2-013695767E2B}" srcOrd="1" destOrd="0" presId="urn:microsoft.com/office/officeart/2005/8/layout/hierarchy5"/>
    <dgm:cxn modelId="{706F4005-44AF-477F-912E-987C4C18C4FB}" type="presParOf" srcId="{7FE33D24-31D1-42BF-B58D-D7E0EA00359B}" destId="{BECF765B-C909-494B-97FF-40E90AD4200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1F946B-CBC0-4ECE-9B87-EF19140B3B35}">
      <dsp:nvSpPr>
        <dsp:cNvPr id="0" name=""/>
        <dsp:cNvSpPr/>
      </dsp:nvSpPr>
      <dsp:spPr>
        <a:xfrm>
          <a:off x="30378" y="2058556"/>
          <a:ext cx="3575084" cy="17875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 dirty="0"/>
        </a:p>
      </dsp:txBody>
      <dsp:txXfrm>
        <a:off x="30378" y="2058556"/>
        <a:ext cx="3575084" cy="1787542"/>
      </dsp:txXfrm>
    </dsp:sp>
    <dsp:sp modelId="{84855390-3A64-4F1C-BDB1-40F6EAEB85C5}">
      <dsp:nvSpPr>
        <dsp:cNvPr id="0" name=""/>
        <dsp:cNvSpPr/>
      </dsp:nvSpPr>
      <dsp:spPr>
        <a:xfrm rot="18289469">
          <a:off x="3068402" y="1897245"/>
          <a:ext cx="250415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504154" y="27246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18289469">
        <a:off x="4257876" y="1861887"/>
        <a:ext cx="125207" cy="125207"/>
      </dsp:txXfrm>
    </dsp:sp>
    <dsp:sp modelId="{12BEFC70-9B8C-4C3D-9778-B0927AE5B4A1}">
      <dsp:nvSpPr>
        <dsp:cNvPr id="0" name=""/>
        <dsp:cNvSpPr/>
      </dsp:nvSpPr>
      <dsp:spPr>
        <a:xfrm>
          <a:off x="5035496" y="2883"/>
          <a:ext cx="3575084" cy="1787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PRIRODNA SMRT</a:t>
          </a:r>
          <a:endParaRPr lang="hr-HR" sz="1900" kern="1200" dirty="0"/>
        </a:p>
      </dsp:txBody>
      <dsp:txXfrm>
        <a:off x="5035496" y="2883"/>
        <a:ext cx="3575084" cy="1787542"/>
      </dsp:txXfrm>
    </dsp:sp>
    <dsp:sp modelId="{EDDAEAFE-0D31-4C0D-BACB-0FE856821220}">
      <dsp:nvSpPr>
        <dsp:cNvPr id="0" name=""/>
        <dsp:cNvSpPr/>
      </dsp:nvSpPr>
      <dsp:spPr>
        <a:xfrm>
          <a:off x="3605463" y="2925081"/>
          <a:ext cx="143003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30033" y="27246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284729" y="2916577"/>
        <a:ext cx="71501" cy="71501"/>
      </dsp:txXfrm>
    </dsp:sp>
    <dsp:sp modelId="{670347D6-B01F-4992-AB5C-4CDF4261C327}">
      <dsp:nvSpPr>
        <dsp:cNvPr id="0" name=""/>
        <dsp:cNvSpPr/>
      </dsp:nvSpPr>
      <dsp:spPr>
        <a:xfrm>
          <a:off x="5035496" y="2058556"/>
          <a:ext cx="3575084" cy="1787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ZADAVIO GA SKORZENY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- Hitlerov tajni agent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- imao dokumente o tajnom oružju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- Nakon ubojstva oteo dokumente i predao Hitleru</a:t>
          </a:r>
          <a:endParaRPr lang="hr-HR" sz="1900" kern="1200" dirty="0"/>
        </a:p>
      </dsp:txBody>
      <dsp:txXfrm>
        <a:off x="5035496" y="2058556"/>
        <a:ext cx="3575084" cy="1787542"/>
      </dsp:txXfrm>
    </dsp:sp>
    <dsp:sp modelId="{FAE8441C-189A-42E6-B9D6-42A604AE500E}">
      <dsp:nvSpPr>
        <dsp:cNvPr id="0" name=""/>
        <dsp:cNvSpPr/>
      </dsp:nvSpPr>
      <dsp:spPr>
        <a:xfrm rot="3310531">
          <a:off x="3068402" y="3952918"/>
          <a:ext cx="250415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504154" y="27246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kern="1200"/>
        </a:p>
      </dsp:txBody>
      <dsp:txXfrm rot="3310531">
        <a:off x="4257876" y="3917560"/>
        <a:ext cx="125207" cy="125207"/>
      </dsp:txXfrm>
    </dsp:sp>
    <dsp:sp modelId="{3E91F0C2-EF0F-4859-A395-199BAF9B57FB}">
      <dsp:nvSpPr>
        <dsp:cNvPr id="0" name=""/>
        <dsp:cNvSpPr/>
      </dsp:nvSpPr>
      <dsp:spPr>
        <a:xfrm>
          <a:off x="5035496" y="4114230"/>
          <a:ext cx="3575084" cy="1787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UBILI GA JER JE PREVIŠE  ZNAO</a:t>
          </a:r>
          <a:endParaRPr lang="hr-HR" sz="1900" kern="1200" dirty="0"/>
        </a:p>
      </dsp:txBody>
      <dsp:txXfrm>
        <a:off x="5035496" y="4114230"/>
        <a:ext cx="3575084" cy="1787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0CC7-57B4-4744-A9E7-6FB01286E5F9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883-BBCC-4107-8942-DA34CA2D265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0CC7-57B4-4744-A9E7-6FB01286E5F9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883-BBCC-4107-8942-DA34CA2D265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0CC7-57B4-4744-A9E7-6FB01286E5F9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883-BBCC-4107-8942-DA34CA2D265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0CC7-57B4-4744-A9E7-6FB01286E5F9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883-BBCC-4107-8942-DA34CA2D265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0CC7-57B4-4744-A9E7-6FB01286E5F9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883-BBCC-4107-8942-DA34CA2D265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0CC7-57B4-4744-A9E7-6FB01286E5F9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883-BBCC-4107-8942-DA34CA2D265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0CC7-57B4-4744-A9E7-6FB01286E5F9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883-BBCC-4107-8942-DA34CA2D265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0CC7-57B4-4744-A9E7-6FB01286E5F9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883-BBCC-4107-8942-DA34CA2D265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0CC7-57B4-4744-A9E7-6FB01286E5F9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883-BBCC-4107-8942-DA34CA2D265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0CC7-57B4-4744-A9E7-6FB01286E5F9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883-BBCC-4107-8942-DA34CA2D265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0CC7-57B4-4744-A9E7-6FB01286E5F9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7883-BBCC-4107-8942-DA34CA2D265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0CC7-57B4-4744-A9E7-6FB01286E5F9}" type="datetimeFigureOut">
              <a:rPr lang="hr-HR" smtClean="0"/>
              <a:pPr/>
              <a:t>12.12.2014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7883-BBCC-4107-8942-DA34CA2D265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0000"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772400" cy="1470025"/>
          </a:xfrm>
        </p:spPr>
        <p:txBody>
          <a:bodyPr>
            <a:normAutofit/>
          </a:bodyPr>
          <a:lstStyle/>
          <a:p>
            <a:r>
              <a:rPr lang="hr-HR" sz="6600" b="1" dirty="0" smtClean="0"/>
              <a:t>NIKOLA TESLA</a:t>
            </a:r>
            <a:endParaRPr lang="hr-HR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400800" cy="1752600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FBI i tajna nestalih dokumenata</a:t>
            </a:r>
            <a:endParaRPr lang="hr-HR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786214"/>
          </a:xfrm>
        </p:spPr>
        <p:txBody>
          <a:bodyPr>
            <a:normAutofit fontScale="90000"/>
          </a:bodyPr>
          <a:lstStyle/>
          <a:p>
            <a:r>
              <a:rPr lang="hr-HR" sz="2700" dirty="0" smtClean="0"/>
              <a:t>I</a:t>
            </a:r>
            <a:br>
              <a:rPr lang="hr-HR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 smtClean="0"/>
              <a:t>IZRADILA: </a:t>
            </a:r>
            <a:r>
              <a:rPr lang="hr-HR" dirty="0" smtClean="0"/>
              <a:t>Karla Paola </a:t>
            </a:r>
            <a:r>
              <a:rPr lang="hr-HR" dirty="0" err="1" smtClean="0"/>
              <a:t>Sopina</a:t>
            </a:r>
            <a:r>
              <a:rPr lang="hr-HR" dirty="0" smtClean="0"/>
              <a:t> </a:t>
            </a:r>
            <a:r>
              <a:rPr lang="hr-HR" dirty="0" err="1" smtClean="0"/>
              <a:t>Gutierrez</a:t>
            </a:r>
            <a:r>
              <a:rPr lang="hr-HR" dirty="0" smtClean="0"/>
              <a:t>, 8.razred</a:t>
            </a:r>
            <a:br>
              <a:rPr lang="hr-HR" dirty="0" smtClean="0"/>
            </a:br>
            <a:r>
              <a:rPr lang="hr-HR" sz="3100" dirty="0" smtClean="0"/>
              <a:t>OŠ Stjepana Radića, Brestovec Orehovički</a:t>
            </a:r>
            <a:br>
              <a:rPr lang="hr-HR" sz="3100" dirty="0" smtClean="0"/>
            </a:br>
            <a:r>
              <a:rPr lang="hr-HR" sz="3100" dirty="0" smtClean="0"/>
              <a:t>općina Bedekovčina, Krapinska-zagorska županija</a:t>
            </a:r>
            <a:br>
              <a:rPr lang="hr-HR" sz="3100" dirty="0" smtClean="0"/>
            </a:br>
            <a:r>
              <a:rPr lang="hr-HR" sz="3100" dirty="0" smtClean="0"/>
              <a:t>mentorica: Dinka Štih Curiš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 descr="Fo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3702445"/>
            <a:ext cx="3231622" cy="242371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/>
              <a:t>DOSTIGNUĆA I OTKRIĆA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Otkrio je:</a:t>
            </a:r>
          </a:p>
          <a:p>
            <a:pPr marL="571500" indent="-571500">
              <a:buFont typeface="+mj-lt"/>
              <a:buAutoNum type="romanUcPeriod"/>
            </a:pPr>
            <a:r>
              <a:rPr lang="hr-HR" dirty="0" smtClean="0"/>
              <a:t>X-zrake </a:t>
            </a:r>
          </a:p>
          <a:p>
            <a:pPr marL="571500" indent="-571500">
              <a:buFont typeface="+mj-lt"/>
              <a:buAutoNum type="romanUcPeriod"/>
            </a:pPr>
            <a:r>
              <a:rPr lang="hr-HR" dirty="0" smtClean="0"/>
              <a:t>Lasere</a:t>
            </a:r>
          </a:p>
          <a:p>
            <a:pPr marL="571500" indent="-571500">
              <a:buFont typeface="+mj-lt"/>
              <a:buAutoNum type="romanUcPeriod"/>
            </a:pPr>
            <a:r>
              <a:rPr lang="hr-HR" dirty="0" smtClean="0"/>
              <a:t>Mikroelektroniku</a:t>
            </a:r>
          </a:p>
          <a:p>
            <a:pPr marL="571500" indent="-571500">
              <a:buFont typeface="+mj-lt"/>
              <a:buAutoNum type="romanUcPeriod"/>
            </a:pPr>
            <a:r>
              <a:rPr lang="hr-HR" dirty="0" smtClean="0"/>
              <a:t>Elektrifikaciju</a:t>
            </a:r>
          </a:p>
          <a:p>
            <a:pPr marL="571500" indent="-571500">
              <a:buFont typeface="+mj-lt"/>
              <a:buAutoNum type="romanUcPeriod"/>
            </a:pPr>
            <a:r>
              <a:rPr lang="hr-HR" dirty="0" smtClean="0"/>
              <a:t>Radio</a:t>
            </a:r>
          </a:p>
          <a:p>
            <a:pPr marL="571500" indent="-571500">
              <a:buFont typeface="+mj-lt"/>
              <a:buAutoNum type="romanUcPeriod"/>
            </a:pPr>
            <a:r>
              <a:rPr lang="hr-HR" dirty="0" smtClean="0"/>
              <a:t>Nevidljivi </a:t>
            </a:r>
            <a:r>
              <a:rPr lang="hr-HR" dirty="0" smtClean="0"/>
              <a:t>brod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hr-HR" sz="5400" b="1" dirty="0" smtClean="0"/>
              <a:t>EKSPERIMANT PHILADELPHIA</a:t>
            </a:r>
            <a:endParaRPr lang="hr-H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/>
          </a:bodyPr>
          <a:lstStyle/>
          <a:p>
            <a:r>
              <a:rPr lang="hr-HR" dirty="0" smtClean="0"/>
              <a:t>Voditelj </a:t>
            </a:r>
            <a:r>
              <a:rPr lang="hr-HR" dirty="0"/>
              <a:t>eksperimenta bio je John von Neumann, kojeg je Nikola Tesla nekoliko puta upozoravao o mogućim posljedicama korištenja te tehnologije. </a:t>
            </a:r>
          </a:p>
          <a:p>
            <a:r>
              <a:rPr lang="hr-HR" dirty="0"/>
              <a:t>Tesla je projekt napustio kad je shvatio o čemu se </a:t>
            </a:r>
            <a:r>
              <a:rPr lang="hr-HR" dirty="0" smtClean="0"/>
              <a:t>radi</a:t>
            </a:r>
          </a:p>
          <a:p>
            <a:r>
              <a:rPr lang="hr-HR" dirty="0" smtClean="0"/>
              <a:t>Kasnije su sve demantirali i dokumente uništili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hr-HR" sz="5400" b="1" dirty="0" smtClean="0"/>
              <a:t>NA KOJI JE NAČIN RADIO EKSPERIMENT</a:t>
            </a:r>
            <a:endParaRPr lang="hr-H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1943</a:t>
            </a:r>
            <a:r>
              <a:rPr lang="hr-HR" dirty="0"/>
              <a:t>. godine u brodogradilištu u Philadelphiji stometarski brod s posadom na nekoliko trenutaka je potpuno nestao</a:t>
            </a:r>
            <a:r>
              <a:rPr lang="hr-HR" dirty="0" smtClean="0"/>
              <a:t>.</a:t>
            </a:r>
          </a:p>
          <a:p>
            <a:r>
              <a:rPr lang="hr-HR" dirty="0"/>
              <a:t>Obavijen zavojnicama i pretrpan žicama, brod je prvo obavila sumaglica a potom je postao nevidljiv, a posada je navodno poginula.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/>
              <a:t>TAJNI DOKUMENTI</a:t>
            </a:r>
            <a:endParaRPr lang="hr-HR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Tesla je pisao informacije o vanzemaljcima na sanskritskom jeziku. </a:t>
            </a:r>
            <a:endParaRPr lang="hr-HR" dirty="0" smtClean="0"/>
          </a:p>
          <a:p>
            <a:r>
              <a:rPr lang="hr-HR" dirty="0" smtClean="0"/>
              <a:t>On </a:t>
            </a:r>
            <a:r>
              <a:rPr lang="hr-HR" dirty="0"/>
              <a:t>je tvrdio da se dvije rase vanzemaljaca nalaze u ratu. </a:t>
            </a:r>
            <a:endParaRPr lang="hr-HR" dirty="0" smtClean="0"/>
          </a:p>
          <a:p>
            <a:r>
              <a:rPr lang="hr-HR" dirty="0" smtClean="0"/>
              <a:t>Zbog </a:t>
            </a:r>
            <a:r>
              <a:rPr lang="hr-HR" dirty="0"/>
              <a:t>brige za čovječanstvo, Tesla je izumio </a:t>
            </a:r>
            <a:r>
              <a:rPr lang="hr-HR" dirty="0" smtClean="0"/>
              <a:t>tzv. 'Zrak </a:t>
            </a:r>
            <a:r>
              <a:rPr lang="hr-HR" dirty="0"/>
              <a:t>smrti' koji je prema njegovom mišljenju mogao uništiti svaki svemirski brod.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29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b="1" dirty="0" smtClean="0"/>
              <a:t>SURADNJA</a:t>
            </a:r>
            <a:endParaRPr lang="hr-HR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Surađivao je s Marijom </a:t>
            </a:r>
            <a:r>
              <a:rPr lang="hr-HR" dirty="0"/>
              <a:t>Oršić </a:t>
            </a:r>
            <a:endParaRPr lang="hr-HR" dirty="0" smtClean="0"/>
          </a:p>
          <a:p>
            <a:r>
              <a:rPr lang="hr-HR" dirty="0"/>
              <a:t>Ono što je povezivalo Teslu i Mariju, njihovo je zanimanje i otkrića u vezi s konstruiranjem NLO-a i kontaktima sa vanzemaljcima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7000"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600" b="1" dirty="0" smtClean="0"/>
              <a:t>SMRT</a:t>
            </a:r>
            <a:endParaRPr lang="hr-HR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umro je 1943 godine u njujorškom hotelu</a:t>
            </a:r>
          </a:p>
          <a:p>
            <a:r>
              <a:rPr lang="hr-HR" sz="3600" dirty="0" smtClean="0"/>
              <a:t>bio je veliki izumitelj 20. stoljeća, a nakon smrti priznali su njegovu genijalnost</a:t>
            </a:r>
          </a:p>
          <a:p>
            <a:r>
              <a:rPr lang="hr-HR" sz="3600" dirty="0" smtClean="0"/>
              <a:t>čim su saznali za njegovu smrt, FBI je okupirao njegovu sobu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5000"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Naredbu su dobili od direktora J. Edgarda Hoovera</a:t>
            </a:r>
          </a:p>
          <a:p>
            <a:r>
              <a:rPr lang="hr-HR" dirty="0" smtClean="0"/>
              <a:t>Cilj </a:t>
            </a:r>
            <a:r>
              <a:rPr lang="hr-HR" dirty="0" smtClean="0"/>
              <a:t>im </a:t>
            </a:r>
            <a:r>
              <a:rPr lang="hr-HR" dirty="0" smtClean="0"/>
              <a:t>je bio da </a:t>
            </a:r>
            <a:r>
              <a:rPr lang="hr-HR" dirty="0" smtClean="0"/>
              <a:t>zapljene </a:t>
            </a:r>
            <a:r>
              <a:rPr lang="hr-HR" dirty="0" smtClean="0"/>
              <a:t>svu Teslinu imovinu, sve njegove stvari odveli su u nepoznato. </a:t>
            </a:r>
            <a:r>
              <a:rPr lang="hr-HR" dirty="0" smtClean="0"/>
              <a:t>D</a:t>
            </a:r>
            <a:r>
              <a:rPr lang="hr-HR" dirty="0" smtClean="0"/>
              <a:t>anas </a:t>
            </a:r>
            <a:r>
              <a:rPr lang="hr-HR" dirty="0" smtClean="0"/>
              <a:t>se još nezna gdje su njegovi nacrti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028173623"/>
              </p:ext>
            </p:extLst>
          </p:nvPr>
        </p:nvGraphicFramePr>
        <p:xfrm>
          <a:off x="323528" y="476672"/>
          <a:ext cx="86409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239</TotalTime>
  <Words>285</Words>
  <Application>Microsoft Office PowerPoint</Application>
  <PresentationFormat>Prikaz na zaslonu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NIKOLA TESLA</vt:lpstr>
      <vt:lpstr>DOSTIGNUĆA I OTKRIĆA</vt:lpstr>
      <vt:lpstr>EKSPERIMANT PHILADELPHIA</vt:lpstr>
      <vt:lpstr>NA KOJI JE NAČIN RADIO EKSPERIMENT</vt:lpstr>
      <vt:lpstr>TAJNI DOKUMENTI</vt:lpstr>
      <vt:lpstr>SURADNJA</vt:lpstr>
      <vt:lpstr>SMRT</vt:lpstr>
      <vt:lpstr>Slajd 8</vt:lpstr>
      <vt:lpstr>Slajd 9</vt:lpstr>
      <vt:lpstr>Slajd 10</vt:lpstr>
      <vt:lpstr>I  IZRADILA: Karla Paola Sopina Gutierrez, 8.razred OŠ Stjepana Radića, Brestovec Orehovički općina Bedekovčina, Krapinska-zagorska županija mentorica: Dinka Štih Curiš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26</cp:revision>
  <dcterms:created xsi:type="dcterms:W3CDTF">2014-11-30T14:55:22Z</dcterms:created>
  <dcterms:modified xsi:type="dcterms:W3CDTF">2014-12-12T11:12:18Z</dcterms:modified>
</cp:coreProperties>
</file>